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classe du mot 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Quand je t’appelle, </a:t>
            </a:r>
            <a:r>
              <a:rPr lang="fr-FR" sz="3600" u="sng" dirty="0"/>
              <a:t>tu</a:t>
            </a:r>
            <a:r>
              <a:rPr lang="fr-FR" sz="3600" dirty="0"/>
              <a:t> n’entends pas.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</a:t>
            </a:r>
            <a:r>
              <a:rPr lang="fr-FR" sz="3600" u="sng" dirty="0"/>
              <a:t>nouveau</a:t>
            </a:r>
            <a:r>
              <a:rPr lang="fr-FR" sz="3600" dirty="0"/>
              <a:t> maire de la ville rencontrera les élèves la semaine prochaine.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0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tu</a:t>
            </a:r>
            <a:r>
              <a:rPr lang="fr-FR" sz="3600" dirty="0"/>
              <a:t> = pronom personnel sujet 2</a:t>
            </a:r>
            <a:r>
              <a:rPr lang="fr-FR" sz="3600" baseline="30000" dirty="0"/>
              <a:t>e</a:t>
            </a:r>
            <a:r>
              <a:rPr lang="fr-FR" sz="3600" dirty="0"/>
              <a:t> personne du singulier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/>
              <a:t>nouveau</a:t>
            </a:r>
            <a:r>
              <a:rPr lang="fr-FR" sz="3600"/>
              <a:t> = adjectif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61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classe du mot 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Ce pingouin est très </a:t>
            </a:r>
            <a:r>
              <a:rPr lang="fr-FR" sz="3600" u="sng" dirty="0"/>
              <a:t>drôle</a:t>
            </a:r>
            <a:r>
              <a:rPr lang="fr-FR" sz="3600" dirty="0"/>
              <a:t> !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Chaque soir, il revient à la maison manger sa </a:t>
            </a:r>
            <a:r>
              <a:rPr lang="fr-FR" sz="3600" u="sng" dirty="0"/>
              <a:t>pâtée</a:t>
            </a:r>
            <a:r>
              <a:rPr lang="fr-FR" sz="3600" dirty="0"/>
              <a:t>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drôle = adjectif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pâtée = nom commun féminin singulier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classe du mot 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Pinocchio était une petite </a:t>
            </a:r>
            <a:r>
              <a:rPr lang="fr-FR" sz="3600" u="sng" dirty="0"/>
              <a:t>marionnette</a:t>
            </a:r>
            <a:r>
              <a:rPr lang="fr-FR" sz="3600" dirty="0"/>
              <a:t> en bois.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Son</a:t>
            </a:r>
            <a:r>
              <a:rPr lang="fr-FR" sz="3600" dirty="0"/>
              <a:t> nez s’allongeait un peu plus à chaque fois qu’il mentait.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12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marionnette</a:t>
            </a:r>
            <a:r>
              <a:rPr lang="fr-FR" sz="3600" dirty="0"/>
              <a:t> = nom commun féminin singulier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son</a:t>
            </a:r>
            <a:r>
              <a:rPr lang="fr-FR" sz="3600" dirty="0"/>
              <a:t> = déterminant possessif masculin singulier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26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classe du mot 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pharmacien a délivré tous les médicaments prescrits par </a:t>
            </a:r>
            <a:r>
              <a:rPr lang="fr-FR" sz="3600" u="sng" dirty="0"/>
              <a:t>le</a:t>
            </a:r>
            <a:r>
              <a:rPr lang="fr-FR" sz="3600" dirty="0"/>
              <a:t> médecin.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L’état de santé du malade n’</a:t>
            </a:r>
            <a:r>
              <a:rPr lang="fr-FR" sz="3600" u="sng" dirty="0"/>
              <a:t>inspirait</a:t>
            </a:r>
            <a:r>
              <a:rPr lang="fr-FR" sz="3600" dirty="0"/>
              <a:t> plus d’inquiétude au médecin : il se remettrait vite.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338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le</a:t>
            </a:r>
            <a:r>
              <a:rPr lang="fr-FR" sz="3600" dirty="0"/>
              <a:t> = article défini masculin singulier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inspirait</a:t>
            </a:r>
            <a:r>
              <a:rPr lang="fr-FR" sz="3600" dirty="0"/>
              <a:t> = verbe inspirer, 1</a:t>
            </a:r>
            <a:r>
              <a:rPr lang="fr-FR" sz="3600" baseline="30000" dirty="0"/>
              <a:t>er</a:t>
            </a:r>
            <a:r>
              <a:rPr lang="fr-FR" sz="3600" dirty="0"/>
              <a:t> groupe, imparfait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615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classe du mot souligné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Poucet </a:t>
            </a:r>
            <a:r>
              <a:rPr lang="fr-FR" sz="3600" u="sng" dirty="0"/>
              <a:t>pleurait</a:t>
            </a:r>
            <a:r>
              <a:rPr lang="fr-FR" sz="3600" dirty="0"/>
              <a:t> car il était complètement perdu dans les bois.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Sauriez-</a:t>
            </a:r>
            <a:r>
              <a:rPr lang="fr-FR" sz="3600" u="sng" dirty="0"/>
              <a:t>vous</a:t>
            </a:r>
            <a:r>
              <a:rPr lang="fr-FR" sz="3600" dirty="0"/>
              <a:t> quel chemin prendre pour aller à la gare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92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pleurait</a:t>
            </a:r>
            <a:r>
              <a:rPr lang="fr-FR" sz="3600" dirty="0"/>
              <a:t> = verbe pleurer, 1</a:t>
            </a:r>
            <a:r>
              <a:rPr lang="fr-FR" sz="3600" baseline="30000" dirty="0"/>
              <a:t>er</a:t>
            </a:r>
            <a:r>
              <a:rPr lang="fr-FR" sz="3600" dirty="0"/>
              <a:t> groupe, imparfait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vous</a:t>
            </a:r>
            <a:r>
              <a:rPr lang="fr-FR" sz="3600" dirty="0"/>
              <a:t> = pronom personnel sujet 2</a:t>
            </a:r>
            <a:r>
              <a:rPr lang="fr-FR" sz="3600" baseline="30000" dirty="0"/>
              <a:t>e</a:t>
            </a:r>
            <a:r>
              <a:rPr lang="fr-FR" sz="3600" dirty="0"/>
              <a:t> personne du pluriel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9757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293</Words>
  <Application>Microsoft Office PowerPoint</Application>
  <PresentationFormat>Grand écran</PresentationFormat>
  <Paragraphs>84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Quelle est la classe du mot souligné ? </vt:lpstr>
      <vt:lpstr>Correction</vt:lpstr>
      <vt:lpstr>Quelle est la classe du mot souligné ? </vt:lpstr>
      <vt:lpstr>Correction</vt:lpstr>
      <vt:lpstr>Quelle est la classe du mot souligné ? </vt:lpstr>
      <vt:lpstr>Correction</vt:lpstr>
      <vt:lpstr>Quelle est la classe du mot souligné ? </vt:lpstr>
      <vt:lpstr>Correction</vt:lpstr>
      <vt:lpstr>Quelle est la classe du mot souligné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2021-12-12T20:24:26Z</dcterms:modified>
</cp:coreProperties>
</file>